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8800425" cy="43200638"/>
  <p:notesSz cx="6858000" cy="9144000"/>
  <p:defaultTextStyle>
    <a:defPPr>
      <a:defRPr lang="en-US"/>
    </a:defPPr>
    <a:lvl1pPr marL="0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1pPr>
    <a:lvl2pPr marL="1727987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2pPr>
    <a:lvl3pPr marL="3455975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3pPr>
    <a:lvl4pPr marL="5183962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4pPr>
    <a:lvl5pPr marL="6911950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5pPr>
    <a:lvl6pPr marL="8639937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6pPr>
    <a:lvl7pPr marL="10367924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7pPr>
    <a:lvl8pPr marL="12095912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8pPr>
    <a:lvl9pPr marL="13823899" algn="l" defTabSz="3455975" rtl="0" eaLnBrk="1" latinLnBrk="0" hangingPunct="1">
      <a:defRPr sz="680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606">
          <p15:clr>
            <a:srgbClr val="A4A3A4"/>
          </p15:clr>
        </p15:guide>
        <p15:guide id="2" pos="90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1"/>
    <a:srgbClr val="F7C3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36" y="-10566"/>
      </p:cViewPr>
      <p:guideLst>
        <p:guide orient="horz" pos="13606"/>
        <p:guide pos="90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60032" y="7070108"/>
            <a:ext cx="24480361" cy="15040222"/>
          </a:xfrm>
        </p:spPr>
        <p:txBody>
          <a:bodyPr anchor="b"/>
          <a:lstStyle>
            <a:lvl1pPr algn="ctr">
              <a:defRPr sz="1889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53" y="22690338"/>
            <a:ext cx="21600319" cy="10430151"/>
          </a:xfrm>
        </p:spPr>
        <p:txBody>
          <a:bodyPr/>
          <a:lstStyle>
            <a:lvl1pPr marL="0" indent="0" algn="ctr">
              <a:buNone/>
              <a:defRPr sz="7559"/>
            </a:lvl1pPr>
            <a:lvl2pPr marL="1440043" indent="0" algn="ctr">
              <a:buNone/>
              <a:defRPr sz="6299"/>
            </a:lvl2pPr>
            <a:lvl3pPr marL="2880086" indent="0" algn="ctr">
              <a:buNone/>
              <a:defRPr sz="5669"/>
            </a:lvl3pPr>
            <a:lvl4pPr marL="4320129" indent="0" algn="ctr">
              <a:buNone/>
              <a:defRPr sz="5040"/>
            </a:lvl4pPr>
            <a:lvl5pPr marL="5760171" indent="0" algn="ctr">
              <a:buNone/>
              <a:defRPr sz="5040"/>
            </a:lvl5pPr>
            <a:lvl6pPr marL="7200214" indent="0" algn="ctr">
              <a:buNone/>
              <a:defRPr sz="5040"/>
            </a:lvl6pPr>
            <a:lvl7pPr marL="8640257" indent="0" algn="ctr">
              <a:buNone/>
              <a:defRPr sz="5040"/>
            </a:lvl7pPr>
            <a:lvl8pPr marL="10080300" indent="0" algn="ctr">
              <a:buNone/>
              <a:defRPr sz="5040"/>
            </a:lvl8pPr>
            <a:lvl9pPr marL="11520343" indent="0" algn="ctr">
              <a:buNone/>
              <a:defRPr sz="50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622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794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610306" y="2300034"/>
            <a:ext cx="6210092" cy="366105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0031" y="2300034"/>
            <a:ext cx="18270270" cy="366105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346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555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5030" y="10770172"/>
            <a:ext cx="24840367" cy="17970262"/>
          </a:xfrm>
        </p:spPr>
        <p:txBody>
          <a:bodyPr anchor="b"/>
          <a:lstStyle>
            <a:lvl1pPr>
              <a:defRPr sz="1889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65030" y="28910440"/>
            <a:ext cx="24840367" cy="9450136"/>
          </a:xfrm>
        </p:spPr>
        <p:txBody>
          <a:bodyPr/>
          <a:lstStyle>
            <a:lvl1pPr marL="0" indent="0">
              <a:buNone/>
              <a:defRPr sz="7559">
                <a:solidFill>
                  <a:schemeClr val="tx1"/>
                </a:solidFill>
              </a:defRPr>
            </a:lvl1pPr>
            <a:lvl2pPr marL="1440043" indent="0">
              <a:buNone/>
              <a:defRPr sz="6299">
                <a:solidFill>
                  <a:schemeClr val="tx1">
                    <a:tint val="75000"/>
                  </a:schemeClr>
                </a:solidFill>
              </a:defRPr>
            </a:lvl2pPr>
            <a:lvl3pPr marL="2880086" indent="0">
              <a:buNone/>
              <a:defRPr sz="5669">
                <a:solidFill>
                  <a:schemeClr val="tx1">
                    <a:tint val="75000"/>
                  </a:schemeClr>
                </a:solidFill>
              </a:defRPr>
            </a:lvl3pPr>
            <a:lvl4pPr marL="4320129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4pPr>
            <a:lvl5pPr marL="5760171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5pPr>
            <a:lvl6pPr marL="7200214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6pPr>
            <a:lvl7pPr marL="8640257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7pPr>
            <a:lvl8pPr marL="1008030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8pPr>
            <a:lvl9pPr marL="11520343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355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0029" y="11500170"/>
            <a:ext cx="12240181" cy="274104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580215" y="11500170"/>
            <a:ext cx="12240181" cy="274104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820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300044"/>
            <a:ext cx="24840367" cy="83501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3784" y="10590160"/>
            <a:ext cx="12183928" cy="5190073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3784" y="15780233"/>
            <a:ext cx="12183928" cy="232103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580217" y="10590160"/>
            <a:ext cx="12243932" cy="5190073"/>
          </a:xfrm>
        </p:spPr>
        <p:txBody>
          <a:bodyPr anchor="b"/>
          <a:lstStyle>
            <a:lvl1pPr marL="0" indent="0">
              <a:buNone/>
              <a:defRPr sz="7559" b="1"/>
            </a:lvl1pPr>
            <a:lvl2pPr marL="1440043" indent="0">
              <a:buNone/>
              <a:defRPr sz="6299" b="1"/>
            </a:lvl2pPr>
            <a:lvl3pPr marL="2880086" indent="0">
              <a:buNone/>
              <a:defRPr sz="5669" b="1"/>
            </a:lvl3pPr>
            <a:lvl4pPr marL="4320129" indent="0">
              <a:buNone/>
              <a:defRPr sz="5040" b="1"/>
            </a:lvl4pPr>
            <a:lvl5pPr marL="5760171" indent="0">
              <a:buNone/>
              <a:defRPr sz="5040" b="1"/>
            </a:lvl5pPr>
            <a:lvl6pPr marL="7200214" indent="0">
              <a:buNone/>
              <a:defRPr sz="5040" b="1"/>
            </a:lvl6pPr>
            <a:lvl7pPr marL="8640257" indent="0">
              <a:buNone/>
              <a:defRPr sz="5040" b="1"/>
            </a:lvl7pPr>
            <a:lvl8pPr marL="10080300" indent="0">
              <a:buNone/>
              <a:defRPr sz="5040" b="1"/>
            </a:lvl8pPr>
            <a:lvl9pPr marL="11520343" indent="0">
              <a:buNone/>
              <a:defRPr sz="50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580217" y="15780233"/>
            <a:ext cx="12243932" cy="232103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33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538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884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880042"/>
            <a:ext cx="9288887" cy="10080149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3932" y="6220102"/>
            <a:ext cx="14580215" cy="30700453"/>
          </a:xfrm>
        </p:spPr>
        <p:txBody>
          <a:bodyPr/>
          <a:lstStyle>
            <a:lvl1pPr>
              <a:defRPr sz="10079"/>
            </a:lvl1pPr>
            <a:lvl2pPr>
              <a:defRPr sz="8819"/>
            </a:lvl2pPr>
            <a:lvl3pPr>
              <a:defRPr sz="7559"/>
            </a:lvl3pPr>
            <a:lvl4pPr>
              <a:defRPr sz="6299"/>
            </a:lvl4pPr>
            <a:lvl5pPr>
              <a:defRPr sz="6299"/>
            </a:lvl5pPr>
            <a:lvl6pPr>
              <a:defRPr sz="6299"/>
            </a:lvl6pPr>
            <a:lvl7pPr>
              <a:defRPr sz="6299"/>
            </a:lvl7pPr>
            <a:lvl8pPr>
              <a:defRPr sz="6299"/>
            </a:lvl8pPr>
            <a:lvl9pPr>
              <a:defRPr sz="6299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2960191"/>
            <a:ext cx="9288887" cy="24010358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017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3780" y="2880042"/>
            <a:ext cx="9288887" cy="10080149"/>
          </a:xfrm>
        </p:spPr>
        <p:txBody>
          <a:bodyPr anchor="b"/>
          <a:lstStyle>
            <a:lvl1pPr>
              <a:defRPr sz="10079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243932" y="6220102"/>
            <a:ext cx="14580215" cy="30700453"/>
          </a:xfrm>
        </p:spPr>
        <p:txBody>
          <a:bodyPr anchor="t"/>
          <a:lstStyle>
            <a:lvl1pPr marL="0" indent="0">
              <a:buNone/>
              <a:defRPr sz="10079"/>
            </a:lvl1pPr>
            <a:lvl2pPr marL="1440043" indent="0">
              <a:buNone/>
              <a:defRPr sz="8819"/>
            </a:lvl2pPr>
            <a:lvl3pPr marL="2880086" indent="0">
              <a:buNone/>
              <a:defRPr sz="7559"/>
            </a:lvl3pPr>
            <a:lvl4pPr marL="4320129" indent="0">
              <a:buNone/>
              <a:defRPr sz="6299"/>
            </a:lvl4pPr>
            <a:lvl5pPr marL="5760171" indent="0">
              <a:buNone/>
              <a:defRPr sz="6299"/>
            </a:lvl5pPr>
            <a:lvl6pPr marL="7200214" indent="0">
              <a:buNone/>
              <a:defRPr sz="6299"/>
            </a:lvl6pPr>
            <a:lvl7pPr marL="8640257" indent="0">
              <a:buNone/>
              <a:defRPr sz="6299"/>
            </a:lvl7pPr>
            <a:lvl8pPr marL="10080300" indent="0">
              <a:buNone/>
              <a:defRPr sz="6299"/>
            </a:lvl8pPr>
            <a:lvl9pPr marL="11520343" indent="0">
              <a:buNone/>
              <a:defRPr sz="6299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83780" y="12960191"/>
            <a:ext cx="9288887" cy="24010358"/>
          </a:xfrm>
        </p:spPr>
        <p:txBody>
          <a:bodyPr/>
          <a:lstStyle>
            <a:lvl1pPr marL="0" indent="0">
              <a:buNone/>
              <a:defRPr sz="5040"/>
            </a:lvl1pPr>
            <a:lvl2pPr marL="1440043" indent="0">
              <a:buNone/>
              <a:defRPr sz="4410"/>
            </a:lvl2pPr>
            <a:lvl3pPr marL="2880086" indent="0">
              <a:buNone/>
              <a:defRPr sz="3780"/>
            </a:lvl3pPr>
            <a:lvl4pPr marL="4320129" indent="0">
              <a:buNone/>
              <a:defRPr sz="3150"/>
            </a:lvl4pPr>
            <a:lvl5pPr marL="5760171" indent="0">
              <a:buNone/>
              <a:defRPr sz="3150"/>
            </a:lvl5pPr>
            <a:lvl6pPr marL="7200214" indent="0">
              <a:buNone/>
              <a:defRPr sz="3150"/>
            </a:lvl6pPr>
            <a:lvl7pPr marL="8640257" indent="0">
              <a:buNone/>
              <a:defRPr sz="3150"/>
            </a:lvl7pPr>
            <a:lvl8pPr marL="10080300" indent="0">
              <a:buNone/>
              <a:defRPr sz="3150"/>
            </a:lvl8pPr>
            <a:lvl9pPr marL="11520343" indent="0">
              <a:buNone/>
              <a:defRPr sz="31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874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0029" y="2300044"/>
            <a:ext cx="24840367" cy="8350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0029" y="11500170"/>
            <a:ext cx="24840367" cy="27410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80029" y="40040601"/>
            <a:ext cx="6480096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6D7A8-1095-411A-B8ED-B048AEE0CC61}" type="datetimeFigureOut">
              <a:rPr lang="en-US" smtClean="0"/>
              <a:t>3/7/2019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540141" y="40040601"/>
            <a:ext cx="9720143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0340300" y="40040601"/>
            <a:ext cx="6480096" cy="23000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F4D80-BDA4-446E-A26C-0CF9B0D4F8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58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880086" rtl="0" eaLnBrk="1" latinLnBrk="0" hangingPunct="1">
        <a:lnSpc>
          <a:spcPct val="90000"/>
        </a:lnSpc>
        <a:spcBef>
          <a:spcPct val="0"/>
        </a:spcBef>
        <a:buNone/>
        <a:defRPr sz="1385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20021" indent="-720021" algn="l" defTabSz="2880086" rtl="0" eaLnBrk="1" latinLnBrk="0" hangingPunct="1">
        <a:lnSpc>
          <a:spcPct val="90000"/>
        </a:lnSpc>
        <a:spcBef>
          <a:spcPts val="3150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1pPr>
      <a:lvl2pPr marL="21600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7559" kern="1200">
          <a:solidFill>
            <a:schemeClr val="tx1"/>
          </a:solidFill>
          <a:latin typeface="+mn-lt"/>
          <a:ea typeface="+mn-ea"/>
          <a:cs typeface="+mn-cs"/>
        </a:defRPr>
      </a:lvl2pPr>
      <a:lvl3pPr marL="3600107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6299" kern="1200">
          <a:solidFill>
            <a:schemeClr val="tx1"/>
          </a:solidFill>
          <a:latin typeface="+mn-lt"/>
          <a:ea typeface="+mn-ea"/>
          <a:cs typeface="+mn-cs"/>
        </a:defRPr>
      </a:lvl3pPr>
      <a:lvl4pPr marL="5040150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6480193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920236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9360278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800321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2240364" indent="-720021" algn="l" defTabSz="2880086" rtl="0" eaLnBrk="1" latinLnBrk="0" hangingPunct="1">
        <a:lnSpc>
          <a:spcPct val="90000"/>
        </a:lnSpc>
        <a:spcBef>
          <a:spcPts val="1575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1pPr>
      <a:lvl2pPr marL="14400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880086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3pPr>
      <a:lvl4pPr marL="4320129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4pPr>
      <a:lvl5pPr marL="5760171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5pPr>
      <a:lvl6pPr marL="7200214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6pPr>
      <a:lvl7pPr marL="8640257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7pPr>
      <a:lvl8pPr marL="10080300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8pPr>
      <a:lvl9pPr marL="11520343" algn="l" defTabSz="2880086" rtl="0" eaLnBrk="1" latinLnBrk="0" hangingPunct="1">
        <a:defRPr sz="566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6662399" y="40727086"/>
            <a:ext cx="725715" cy="1015663"/>
          </a:xfrm>
          <a:prstGeom prst="rect">
            <a:avLst/>
          </a:prstGeom>
          <a:solidFill>
            <a:srgbClr val="CC6601"/>
          </a:solidFill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TH Fah kwang" panose="02000506000000020004" pitchFamily="2" charset="-34"/>
                <a:cs typeface="TH Fah kwang" panose="02000506000000020004" pitchFamily="2" charset="-34"/>
              </a:rPr>
              <a:t>2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403349" y="41723699"/>
            <a:ext cx="863601" cy="830997"/>
          </a:xfrm>
          <a:prstGeom prst="rect">
            <a:avLst/>
          </a:prstGeom>
          <a:solidFill>
            <a:srgbClr val="CC6601"/>
          </a:solidFill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  <a:latin typeface="TH Fah kwang" panose="02000506000000020004" pitchFamily="2" charset="-34"/>
                <a:cs typeface="TH Fah kwang" panose="02000506000000020004" pitchFamily="2" charset="-34"/>
              </a:rPr>
              <a:t>2</a:t>
            </a:r>
            <a:r>
              <a:rPr lang="en-US" sz="4800" b="1" baseline="30000" dirty="0" smtClean="0">
                <a:solidFill>
                  <a:schemeClr val="bg1"/>
                </a:solidFill>
                <a:latin typeface="TH Fah kwang" panose="02000506000000020004" pitchFamily="2" charset="-34"/>
                <a:cs typeface="TH Fah kwang" panose="02000506000000020004" pitchFamily="2" charset="-34"/>
              </a:rPr>
              <a:t>nd</a:t>
            </a:r>
            <a:endParaRPr lang="en-US" sz="4800" b="1" dirty="0">
              <a:solidFill>
                <a:schemeClr val="bg1"/>
              </a:solidFill>
              <a:latin typeface="TH Fah kwang" panose="02000506000000020004" pitchFamily="2" charset="-34"/>
              <a:cs typeface="TH Fah kwang" panose="02000506000000020004" pitchFamily="2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36107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</TotalTime>
  <Words>2</Words>
  <Application>Microsoft Office PowerPoint</Application>
  <PresentationFormat>Custom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TH Fah kwang</vt:lpstr>
      <vt:lpstr>Office Theme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csit_udru</dc:creator>
  <cp:lastModifiedBy>lab_com</cp:lastModifiedBy>
  <cp:revision>23</cp:revision>
  <dcterms:created xsi:type="dcterms:W3CDTF">2018-04-25T00:19:53Z</dcterms:created>
  <dcterms:modified xsi:type="dcterms:W3CDTF">2019-03-07T07:15:41Z</dcterms:modified>
</cp:coreProperties>
</file>

<file path=docProps/thumbnail.jpeg>
</file>